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719"/>
  </p:normalViewPr>
  <p:slideViewPr>
    <p:cSldViewPr snapToGrid="0">
      <p:cViewPr>
        <p:scale>
          <a:sx n="135" d="100"/>
          <a:sy n="135" d="100"/>
        </p:scale>
        <p:origin x="149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B8CA06-B522-79F3-1AFF-BDA30B0031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68B2DAA-D52D-EDE9-EAEF-3251FF6D29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B2D484-2CF3-3C20-3FDC-D793DC633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015E7A8-65BB-C214-BA27-6C54AE48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0D983D-1C84-1D56-AC93-7822F3E5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914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A0FA5C-5488-17FA-D54E-F9F150E65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957E0F0-6433-3EC8-2A19-52F04EC0E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9E1726-30DC-8554-9447-26A4F300F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750E3A-E4EC-0024-975F-2649EFC0F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B945DB-0D21-4604-0A32-017A7E27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4801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5CBAA4A-E1D6-C117-5E65-9813E3B536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298B516-68EB-2312-EE36-79DA13E24E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6DDA2A-CE4C-88E8-EF37-C15D6215D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F6C375-576F-C5A4-AEFA-2D950180C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7877B61-5C6D-ACE3-C277-01DE46A86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4494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9A1C4F-2C84-965A-720A-666F656ED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8379CD-35F9-E9C7-1BEA-63273EE5E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E99900-9114-397E-4B34-143ADE0D2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049E6D-206A-8B65-2EFA-4DAB19E38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D376F3-FF8E-C5F2-AAA5-A0CBC9606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4674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4825F1-9165-6B5C-B781-5788BC404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DD0CD19-7C1C-AFF7-C984-365070006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2B430F-09E2-9B1F-3899-FD3E056A9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9E7B2E9-F640-0D55-77B8-CDBC61D34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694F9B-AB5B-7755-A939-059A9D60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0566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DDB334-FCF4-E47F-7393-C2D5625E4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197A84-61C9-6888-F168-9F61EEA095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1C93324-DE1A-0E0F-0AD4-A5F3846CB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5F2129-A560-6DAB-03B4-67E0FB90C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101436D-58D3-8FBC-6D2A-3771EB82E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52E0DD1-FCC5-0402-4BCB-24E7B1DF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922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B198F2-7C49-C897-8BD6-CEAC53A1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562646B-5322-E7C7-E16C-DFCAF0822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802BED-B22D-7E0B-652A-BEA821816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2EC2801-AB0D-854A-D99A-ED3424D3CD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54AE635-1EF3-DD5F-53C6-12880342AF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25A3173-4EC2-0B7D-1459-845E5FB06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B7FAC7D-3A0D-B7DC-8AF7-1D6FBA310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9059512-D8FF-A89F-9DD2-332397659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3111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84AF91-C914-3B4A-E7A1-98ADE02B9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C28F136-0A25-8D6A-7AB5-6D1139873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F7F5142-B220-A606-9489-06DEB76EF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3075CB-2ED5-6EEC-15F0-8476CB6B4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384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D73822D-0887-E234-681A-4D87F09DE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EC13B83-823A-5C19-6C39-4791E9EC4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36BB998-6CEE-9DC4-6532-A885326D8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3222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58DAA3-17D5-059E-82E4-33364E39F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DED6CD-7A8C-EC9D-4482-1B744B29A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DF1C806-DD68-40C7-186D-5D3EB385B9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21AAA7B-53B2-58A1-AF0F-AA1348C52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399C920-6047-62DC-E7EE-501BD2027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137D09-9D08-3C60-7E1D-7A9E89A68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325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B15F8-E5A3-3AD6-3FDC-BA1A7ABB1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5A325E2-0F5A-761D-908A-CD62B7D284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32368C4-960D-3F07-DE82-472271165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1CB9A5E-95F0-C128-6BC3-A49B8B910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FF5D197-6D83-DBFC-1B83-C5BDD488B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3B6D4CE-AE18-8A96-8708-DE1F8CC0A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5683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23D3F04-9DDE-E1C1-48E2-36B5063F9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4D37A16-F578-7F90-6B05-62BF3F8D1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8ADFD0-75F3-D364-61BA-263ACE0A21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829840-3858-A44F-8B0A-C78D6AEE4402}" type="datetimeFigureOut">
              <a:rPr lang="de-DE" smtClean="0"/>
              <a:t>23.01.24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FC69E3-60A9-72B9-A98A-664D798313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8288EB-D89F-CEB9-8555-2E28546B5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880168-2E38-6249-8E4A-7C9111A63D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6441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92856F3-E8C7-4F36-75AC-2A96B1CBA0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64" t="4653" b="8992"/>
          <a:stretch/>
        </p:blipFill>
        <p:spPr>
          <a:xfrm>
            <a:off x="1503650" y="73057"/>
            <a:ext cx="7176679" cy="335594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250A2BCF-0720-90A5-3425-DAC60BB3DE79}"/>
              </a:ext>
            </a:extLst>
          </p:cNvPr>
          <p:cNvSpPr txBox="1"/>
          <p:nvPr/>
        </p:nvSpPr>
        <p:spPr>
          <a:xfrm>
            <a:off x="1654596" y="7305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3CA02CEC-2B5A-B4CA-550C-EEFD83AD0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459" y="3648776"/>
            <a:ext cx="3212658" cy="1800000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657D016F-25FE-A0C3-B4B3-0535B547B1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1029" y="3648776"/>
            <a:ext cx="3212658" cy="1800000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1A3BBE94-CC8B-00F7-FC56-B982C7DD34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2658" y="5697998"/>
            <a:ext cx="3189401" cy="1800000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D690A75F-6FA5-E5D4-C00F-0122D65C10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4596" y="5697998"/>
            <a:ext cx="3164384" cy="1800000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F0CA8997-9521-AF1F-186C-DAA73A7C07EA}"/>
              </a:ext>
            </a:extLst>
          </p:cNvPr>
          <p:cNvSpPr txBox="1"/>
          <p:nvPr/>
        </p:nvSpPr>
        <p:spPr>
          <a:xfrm>
            <a:off x="1654596" y="362696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3CE8D0E0-0EA0-FCFF-D174-8F44BB1206CA}"/>
              </a:ext>
            </a:extLst>
          </p:cNvPr>
          <p:cNvSpPr txBox="1"/>
          <p:nvPr/>
        </p:nvSpPr>
        <p:spPr>
          <a:xfrm>
            <a:off x="1654596" y="569799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8BAF0390-9E55-2B74-671D-96C1BBB73156}"/>
              </a:ext>
            </a:extLst>
          </p:cNvPr>
          <p:cNvSpPr/>
          <p:nvPr/>
        </p:nvSpPr>
        <p:spPr>
          <a:xfrm>
            <a:off x="1503650" y="3557778"/>
            <a:ext cx="7176679" cy="1975756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BA0E0C9E-A07F-C40A-4E0D-37ADF8C5AA42}"/>
              </a:ext>
            </a:extLst>
          </p:cNvPr>
          <p:cNvSpPr/>
          <p:nvPr/>
        </p:nvSpPr>
        <p:spPr>
          <a:xfrm>
            <a:off x="1503650" y="5613721"/>
            <a:ext cx="7176679" cy="1975756"/>
          </a:xfrm>
          <a:prstGeom prst="rect">
            <a:avLst/>
          </a:prstGeom>
          <a:noFill/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400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Macintosh PowerPoint</Application>
  <PresentationFormat>Breitbild</PresentationFormat>
  <Paragraphs>3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Prof. Dr. Manuel Bohn</dc:creator>
  <cp:lastModifiedBy>Prof. Dr. Manuel Bohn</cp:lastModifiedBy>
  <cp:revision>1</cp:revision>
  <dcterms:created xsi:type="dcterms:W3CDTF">2024-01-23T10:29:24Z</dcterms:created>
  <dcterms:modified xsi:type="dcterms:W3CDTF">2024-01-29T17:04:14Z</dcterms:modified>
</cp:coreProperties>
</file>

<file path=docProps/thumbnail.jpeg>
</file>